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C74"/>
    <a:srgbClr val="E6DE7A"/>
    <a:srgbClr val="CFE67A"/>
    <a:srgbClr val="A9D18E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3F263-57F6-40DC-8423-09499BA33E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3D80A4-E47B-49EA-B984-6D8A32AA7C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A8444-0B1C-4AEF-8340-F29BB5889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3C7AB-BECD-46EB-AFC9-EFC9EF882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1797C-DCD0-4C4C-A4EA-9B6E571DA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8839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F06DB-09E4-4C5C-89A8-089C6FED4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1481CC-47A6-4351-B6A8-0FD53F5D80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B22EF-6288-43A4-8AF3-1D0B2DD9F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16383-F47E-4B57-B303-85549F0C0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3332A-D856-4A71-9AA6-27060CF6A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4997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722AA7-BB80-4E76-8C2B-51434DA18B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02A8D-9EAB-42D8-A7F3-AE6E58F6E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D78C4-9901-44F8-8BF2-9B2495EA2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5B7AE-997B-4FC9-A534-B83D276F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8C25B-BE23-4CA1-9A7B-D92ACE4A0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8552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D93CA-ACF0-46F2-B735-988E6FE09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FB0B9-2AEE-4182-8B82-8046E9D04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5384E-7430-426E-A559-6280CFCBE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08B10-7E35-4CDE-8B2F-DF94BAE41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80720-D569-4F03-8052-5F71245D8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267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36BDB-0F78-4600-894A-15069DF6F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577F0C-A20E-4447-B7BA-CB22024C9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9C2F2-4ECC-44DD-8B74-61FF99E0F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D1AE1-9F37-4930-8B2D-229B1B9DA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FE05F-69C3-42C8-B0E8-98B03D4B2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691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25C87-8D11-4BCA-B844-9D5FCDB0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35DF3-025B-4344-87B8-9FCF4BDC3D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AD33CF-8ECE-4986-A8C1-7677AABFAA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C4C6C-49D1-49DD-BADA-DC41B8166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52DE3-AAE9-404D-87C2-186C9D998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05DDC-C771-4314-8A36-51EEF5037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6104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38C04-9E1F-4688-BD70-1AC2E175D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96450-FDF4-4D84-86F3-F1DA77278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FE853C-1741-49EA-8D7C-C941CBE9FB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E751A1-68E0-4B48-AFFA-9F32E8D9C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753753-A3C5-4953-8FA1-065E71C926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B327F2-22D2-4AAE-BFC4-2C7ED962B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9FC4EA-F234-4852-B288-6C1B2DD52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EA8E7D-567A-45C8-9EBF-5FFDFEE9D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0171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A6064-7FAC-4A8C-B882-E3B4EDB8E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1A01B7-7514-46F3-85CB-08A7133CF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B8B97E-F108-482F-8E68-133375E64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42ED1D-A589-477E-9DF0-5A252AC8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122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8E5B56-F333-4AE0-B2D0-7005F25BB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A365C7-0213-498D-BEB8-F8FF79EEB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D20D0B-5E33-41D0-8452-557B8061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7106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2D2A2-477B-4823-BCB5-87AFA1B1E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3446F-8B96-48D3-A98E-D60B1CB9B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642618-970C-4D7D-B3A8-775FFFCD1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9F11B-056F-4E61-BC86-1E442526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A7470-F92C-4601-B706-88423E6DB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411AB-AA81-4E7B-843F-096C2AC0B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3301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C70F8-BF8C-428F-B9B4-FD57B01FE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5D4ECD-F088-41C0-9C52-4BB4C89CE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8CA829-D78E-4342-9B83-EF9C0B407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F4C6F6-826B-4EC2-9C92-18565BB27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45E31D-EDCA-415E-8A87-0DF93D68F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862835-004F-4D9B-A710-CD13C933D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7032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6D926D-28D5-4374-AEC8-53F35777A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8949E-6920-4E3C-A550-D6B70AC0D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5956B-1D15-4C88-893B-FBA2BF1877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24A9C-D2EC-4828-88C3-7FA34E022242}" type="datetimeFigureOut">
              <a:rPr lang="en-CA" smtClean="0"/>
              <a:t>2021-02-13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254F5-D0D0-4FF9-AB5B-18108CC21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214D0-8FFF-4C8F-A022-970CE33DF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2A1A9-0222-41F4-80B8-E8DF82B073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5042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8C87BF-501D-4A62-930E-5CCE5BF0E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13" y="673592"/>
            <a:ext cx="11460174" cy="617306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9336068-76A7-46D9-80E2-435AAC340F53}"/>
              </a:ext>
            </a:extLst>
          </p:cNvPr>
          <p:cNvSpPr/>
          <p:nvPr/>
        </p:nvSpPr>
        <p:spPr>
          <a:xfrm>
            <a:off x="10672566" y="684939"/>
            <a:ext cx="842400" cy="5707472"/>
          </a:xfrm>
          <a:prstGeom prst="rect">
            <a:avLst/>
          </a:prstGeom>
          <a:solidFill>
            <a:srgbClr val="A9D18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v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2ABA24-29FD-4936-9937-2E1DFBB6744B}"/>
              </a:ext>
            </a:extLst>
          </p:cNvPr>
          <p:cNvSpPr/>
          <p:nvPr/>
        </p:nvSpPr>
        <p:spPr>
          <a:xfrm>
            <a:off x="9754992" y="684939"/>
            <a:ext cx="917574" cy="570747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E4FCE3-513C-4177-BA94-7D7913CB38C5}"/>
              </a:ext>
            </a:extLst>
          </p:cNvPr>
          <p:cNvSpPr/>
          <p:nvPr/>
        </p:nvSpPr>
        <p:spPr>
          <a:xfrm>
            <a:off x="8912592" y="684939"/>
            <a:ext cx="842400" cy="5707472"/>
          </a:xfrm>
          <a:prstGeom prst="rect">
            <a:avLst/>
          </a:prstGeom>
          <a:solidFill>
            <a:schemeClr val="accent4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00E8DD2-4D8B-4197-AB65-01C630DB1886}"/>
              </a:ext>
            </a:extLst>
          </p:cNvPr>
          <p:cNvSpPr/>
          <p:nvPr/>
        </p:nvSpPr>
        <p:spPr>
          <a:xfrm>
            <a:off x="8073792" y="684939"/>
            <a:ext cx="842400" cy="5707472"/>
          </a:xfrm>
          <a:prstGeom prst="rect">
            <a:avLst/>
          </a:prstGeom>
          <a:solidFill>
            <a:schemeClr val="accent2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0564D0F-0B64-42B6-8441-9334D0404B15}"/>
              </a:ext>
            </a:extLst>
          </p:cNvPr>
          <p:cNvSpPr/>
          <p:nvPr/>
        </p:nvSpPr>
        <p:spPr>
          <a:xfrm>
            <a:off x="7230483" y="684939"/>
            <a:ext cx="842400" cy="5707472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77C553-847E-4E7F-A0BB-03B04E998FAB}"/>
              </a:ext>
            </a:extLst>
          </p:cNvPr>
          <p:cNvSpPr/>
          <p:nvPr/>
        </p:nvSpPr>
        <p:spPr>
          <a:xfrm>
            <a:off x="6389883" y="684939"/>
            <a:ext cx="842400" cy="5707472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C735434-F913-4FD1-9DB1-801EC40CC360}"/>
              </a:ext>
            </a:extLst>
          </p:cNvPr>
          <p:cNvSpPr/>
          <p:nvPr/>
        </p:nvSpPr>
        <p:spPr>
          <a:xfrm>
            <a:off x="5542083" y="684939"/>
            <a:ext cx="842400" cy="5707472"/>
          </a:xfrm>
          <a:prstGeom prst="rect">
            <a:avLst/>
          </a:prstGeom>
          <a:solidFill>
            <a:schemeClr val="accent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6AD50B-338F-400A-83F7-9691AB80AD3C}"/>
              </a:ext>
            </a:extLst>
          </p:cNvPr>
          <p:cNvSpPr/>
          <p:nvPr/>
        </p:nvSpPr>
        <p:spPr>
          <a:xfrm>
            <a:off x="4708683" y="684939"/>
            <a:ext cx="842400" cy="5707472"/>
          </a:xfrm>
          <a:prstGeom prst="rect">
            <a:avLst/>
          </a:prstGeom>
          <a:solidFill>
            <a:schemeClr val="accent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F3204EA-624F-4FA6-805A-8DA7E01890B5}"/>
              </a:ext>
            </a:extLst>
          </p:cNvPr>
          <p:cNvSpPr/>
          <p:nvPr/>
        </p:nvSpPr>
        <p:spPr>
          <a:xfrm>
            <a:off x="898216" y="684939"/>
            <a:ext cx="2974367" cy="5707472"/>
          </a:xfrm>
          <a:prstGeom prst="rect">
            <a:avLst/>
          </a:prstGeom>
          <a:solidFill>
            <a:srgbClr val="00B0F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D20F19A-5A56-4E4E-89D7-15B3E386A9DB}"/>
              </a:ext>
            </a:extLst>
          </p:cNvPr>
          <p:cNvSpPr/>
          <p:nvPr/>
        </p:nvSpPr>
        <p:spPr>
          <a:xfrm>
            <a:off x="3869883" y="684939"/>
            <a:ext cx="842400" cy="5707472"/>
          </a:xfrm>
          <a:prstGeom prst="rect">
            <a:avLst/>
          </a:prstGeom>
          <a:solidFill>
            <a:schemeClr val="accent2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0FF41C-37EF-4D4B-9920-EF34FE75DBC9}"/>
              </a:ext>
            </a:extLst>
          </p:cNvPr>
          <p:cNvSpPr txBox="1"/>
          <p:nvPr/>
        </p:nvSpPr>
        <p:spPr>
          <a:xfrm>
            <a:off x="10705895" y="389416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FAAE4C-F43A-436B-869A-E5DFB31A721F}"/>
              </a:ext>
            </a:extLst>
          </p:cNvPr>
          <p:cNvSpPr txBox="1"/>
          <p:nvPr/>
        </p:nvSpPr>
        <p:spPr>
          <a:xfrm>
            <a:off x="9830166" y="390323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95F833-51B1-4A4E-96BA-026C6060DBE3}"/>
              </a:ext>
            </a:extLst>
          </p:cNvPr>
          <p:cNvSpPr txBox="1"/>
          <p:nvPr/>
        </p:nvSpPr>
        <p:spPr>
          <a:xfrm>
            <a:off x="8954437" y="390323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3DA8403-96D0-42E2-9FD1-F13007C744D8}"/>
              </a:ext>
            </a:extLst>
          </p:cNvPr>
          <p:cNvSpPr txBox="1"/>
          <p:nvPr/>
        </p:nvSpPr>
        <p:spPr>
          <a:xfrm>
            <a:off x="8117696" y="394798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BE1DA4A-1F06-4003-A3E4-FC9CA4289E3C}"/>
              </a:ext>
            </a:extLst>
          </p:cNvPr>
          <p:cNvSpPr txBox="1"/>
          <p:nvPr/>
        </p:nvSpPr>
        <p:spPr>
          <a:xfrm>
            <a:off x="7272884" y="389416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73FCF7-ED67-4BBE-8114-80AC6BD8C188}"/>
              </a:ext>
            </a:extLst>
          </p:cNvPr>
          <p:cNvSpPr txBox="1"/>
          <p:nvPr/>
        </p:nvSpPr>
        <p:spPr>
          <a:xfrm>
            <a:off x="6425600" y="387381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6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E31E133-A0D0-4F94-A9F1-FF263289204F}"/>
              </a:ext>
            </a:extLst>
          </p:cNvPr>
          <p:cNvSpPr txBox="1"/>
          <p:nvPr/>
        </p:nvSpPr>
        <p:spPr>
          <a:xfrm>
            <a:off x="5581026" y="394797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B6E4D4A-80D4-4F74-94D7-6B9872D558EE}"/>
              </a:ext>
            </a:extLst>
          </p:cNvPr>
          <p:cNvSpPr txBox="1"/>
          <p:nvPr/>
        </p:nvSpPr>
        <p:spPr>
          <a:xfrm>
            <a:off x="4749025" y="387380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BC80D6-56DC-4186-B823-C5F9E14E1E8E}"/>
              </a:ext>
            </a:extLst>
          </p:cNvPr>
          <p:cNvSpPr txBox="1"/>
          <p:nvPr/>
        </p:nvSpPr>
        <p:spPr>
          <a:xfrm>
            <a:off x="3907762" y="394796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41780DB-56C5-4ACA-9C34-BBAEDB5D64BA}"/>
              </a:ext>
            </a:extLst>
          </p:cNvPr>
          <p:cNvSpPr txBox="1"/>
          <p:nvPr/>
        </p:nvSpPr>
        <p:spPr>
          <a:xfrm>
            <a:off x="2016072" y="387379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10</a:t>
            </a:r>
          </a:p>
        </p:txBody>
      </p:sp>
    </p:spTree>
    <p:extLst>
      <p:ext uri="{BB962C8B-B14F-4D97-AF65-F5344CB8AC3E}">
        <p14:creationId xmlns:p14="http://schemas.microsoft.com/office/powerpoint/2010/main" val="2021921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8D455F-92AA-43EC-9C9F-5C31B4D47BD0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10 Class UMAP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F76ECAA-4E95-4AF8-8B5D-A0033EB0E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67" y="2618364"/>
            <a:ext cx="5455917" cy="3614544"/>
          </a:xfrm>
          <a:prstGeom prst="rect">
            <a:avLst/>
          </a:prstGeom>
        </p:spPr>
      </p:pic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C86BB6E-1544-4FBE-982B-F4BD2CF26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129856"/>
            <a:ext cx="5455917" cy="259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651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8D455F-92AA-43EC-9C9F-5C31B4D47BD0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5 Class UMAP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6BA0E6F-7134-4751-800F-7966E11A0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67" y="2495606"/>
            <a:ext cx="5455917" cy="3860060"/>
          </a:xfrm>
          <a:prstGeom prst="rect">
            <a:avLst/>
          </a:prstGeom>
        </p:spPr>
      </p:pic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64BA684-0D3C-4DA8-8F33-AE68390D4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136676"/>
            <a:ext cx="5455917" cy="257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66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8C87BF-501D-4A62-930E-5CCE5BF0E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13" y="673592"/>
            <a:ext cx="11460174" cy="617306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9336068-76A7-46D9-80E2-435AAC340F53}"/>
              </a:ext>
            </a:extLst>
          </p:cNvPr>
          <p:cNvSpPr/>
          <p:nvPr/>
        </p:nvSpPr>
        <p:spPr>
          <a:xfrm>
            <a:off x="10672566" y="684939"/>
            <a:ext cx="842400" cy="5707472"/>
          </a:xfrm>
          <a:prstGeom prst="rect">
            <a:avLst/>
          </a:prstGeom>
          <a:solidFill>
            <a:srgbClr val="A9D18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v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2ABA24-29FD-4936-9937-2E1DFBB6744B}"/>
              </a:ext>
            </a:extLst>
          </p:cNvPr>
          <p:cNvSpPr/>
          <p:nvPr/>
        </p:nvSpPr>
        <p:spPr>
          <a:xfrm>
            <a:off x="9754992" y="684939"/>
            <a:ext cx="917574" cy="570747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E4FCE3-513C-4177-BA94-7D7913CB38C5}"/>
              </a:ext>
            </a:extLst>
          </p:cNvPr>
          <p:cNvSpPr/>
          <p:nvPr/>
        </p:nvSpPr>
        <p:spPr>
          <a:xfrm>
            <a:off x="8912592" y="684939"/>
            <a:ext cx="842400" cy="5707472"/>
          </a:xfrm>
          <a:prstGeom prst="rect">
            <a:avLst/>
          </a:prstGeom>
          <a:solidFill>
            <a:schemeClr val="accent4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00E8DD2-4D8B-4197-AB65-01C630DB1886}"/>
              </a:ext>
            </a:extLst>
          </p:cNvPr>
          <p:cNvSpPr/>
          <p:nvPr/>
        </p:nvSpPr>
        <p:spPr>
          <a:xfrm>
            <a:off x="8073792" y="684939"/>
            <a:ext cx="842400" cy="5707472"/>
          </a:xfrm>
          <a:prstGeom prst="rect">
            <a:avLst/>
          </a:prstGeom>
          <a:solidFill>
            <a:schemeClr val="accent2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F3204EA-624F-4FA6-805A-8DA7E01890B5}"/>
              </a:ext>
            </a:extLst>
          </p:cNvPr>
          <p:cNvSpPr/>
          <p:nvPr/>
        </p:nvSpPr>
        <p:spPr>
          <a:xfrm>
            <a:off x="898216" y="684939"/>
            <a:ext cx="7183878" cy="5707472"/>
          </a:xfrm>
          <a:prstGeom prst="rect">
            <a:avLst/>
          </a:prstGeom>
          <a:solidFill>
            <a:srgbClr val="00B0F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0FF41C-37EF-4D4B-9920-EF34FE75DBC9}"/>
              </a:ext>
            </a:extLst>
          </p:cNvPr>
          <p:cNvSpPr txBox="1"/>
          <p:nvPr/>
        </p:nvSpPr>
        <p:spPr>
          <a:xfrm>
            <a:off x="10705895" y="389416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FAAE4C-F43A-436B-869A-E5DFB31A721F}"/>
              </a:ext>
            </a:extLst>
          </p:cNvPr>
          <p:cNvSpPr txBox="1"/>
          <p:nvPr/>
        </p:nvSpPr>
        <p:spPr>
          <a:xfrm>
            <a:off x="9830166" y="390323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95F833-51B1-4A4E-96BA-026C6060DBE3}"/>
              </a:ext>
            </a:extLst>
          </p:cNvPr>
          <p:cNvSpPr txBox="1"/>
          <p:nvPr/>
        </p:nvSpPr>
        <p:spPr>
          <a:xfrm>
            <a:off x="8954437" y="390323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3DA8403-96D0-42E2-9FD1-F13007C744D8}"/>
              </a:ext>
            </a:extLst>
          </p:cNvPr>
          <p:cNvSpPr txBox="1"/>
          <p:nvPr/>
        </p:nvSpPr>
        <p:spPr>
          <a:xfrm>
            <a:off x="8117696" y="394798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BE1DA4A-1F06-4003-A3E4-FC9CA4289E3C}"/>
              </a:ext>
            </a:extLst>
          </p:cNvPr>
          <p:cNvSpPr txBox="1"/>
          <p:nvPr/>
        </p:nvSpPr>
        <p:spPr>
          <a:xfrm>
            <a:off x="4036248" y="389416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1" dirty="0"/>
              <a:t>CLASS 5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1854C80-2B48-43A6-8E31-41659E1F22F7}"/>
              </a:ext>
            </a:extLst>
          </p:cNvPr>
          <p:cNvCxnSpPr/>
          <p:nvPr/>
        </p:nvCxnSpPr>
        <p:spPr>
          <a:xfrm>
            <a:off x="1677798" y="2348917"/>
            <a:ext cx="639599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6A662E7-92EC-4801-93E2-C1FE63629EA4}"/>
              </a:ext>
            </a:extLst>
          </p:cNvPr>
          <p:cNvCxnSpPr/>
          <p:nvPr/>
        </p:nvCxnSpPr>
        <p:spPr>
          <a:xfrm>
            <a:off x="1677798" y="5454242"/>
            <a:ext cx="639599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690F874-9D6B-4A86-B099-B9EB76235532}"/>
              </a:ext>
            </a:extLst>
          </p:cNvPr>
          <p:cNvCxnSpPr>
            <a:cxnSpLocks/>
          </p:cNvCxnSpPr>
          <p:nvPr/>
        </p:nvCxnSpPr>
        <p:spPr>
          <a:xfrm flipV="1">
            <a:off x="8073792" y="1249960"/>
            <a:ext cx="3441174" cy="1098957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295E767-6EC7-44E6-9E5E-35D69A0929D9}"/>
              </a:ext>
            </a:extLst>
          </p:cNvPr>
          <p:cNvCxnSpPr>
            <a:cxnSpLocks/>
          </p:cNvCxnSpPr>
          <p:nvPr/>
        </p:nvCxnSpPr>
        <p:spPr>
          <a:xfrm flipV="1">
            <a:off x="8037829" y="4509083"/>
            <a:ext cx="3477137" cy="956508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818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DB9A2F-8291-4262-9B30-EE65953E8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4291"/>
            <a:ext cx="12192000" cy="552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7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8D455F-92AA-43EC-9C9F-5C31B4D47BD0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10 Class PCA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540A224-0539-420B-816F-9FAC61BBA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669" y="2426818"/>
            <a:ext cx="3867713" cy="3997637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63A5633-81EF-412D-91D1-4C9F4A2BF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088937"/>
            <a:ext cx="5455917" cy="267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802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8D455F-92AA-43EC-9C9F-5C31B4D47BD0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5 Class PCA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B9671BE-E645-4640-9047-AA5AEECE2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542" y="2426818"/>
            <a:ext cx="4661967" cy="399763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934E2E0-C68D-4A6A-8794-D52E0DD6B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061657"/>
            <a:ext cx="5455917" cy="2727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8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8D455F-92AA-43EC-9C9F-5C31B4D47BD0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10 Class t-SNE</a:t>
            </a:r>
          </a:p>
        </p:txBody>
      </p:sp>
      <p:cxnSp>
        <p:nvCxnSpPr>
          <p:cNvPr id="22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F58B712B-10AF-4693-9617-A9778C942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420" y="2426818"/>
            <a:ext cx="5402211" cy="399763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EC87BE5-FC98-4E6D-B77F-3886322F4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150316"/>
            <a:ext cx="5455917" cy="255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448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8D455F-92AA-43EC-9C9F-5C31B4D47BD0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5 Class t-SNE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F0181B0-CF67-4A1D-96AC-6E248091C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336" y="2426818"/>
            <a:ext cx="4504379" cy="3997637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19E99920-EF1C-4649-8B58-4DD9C0CFA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123036"/>
            <a:ext cx="5455917" cy="26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442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8D455F-92AA-43EC-9C9F-5C31B4D47BD0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10 Class LDA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14C77A8-6842-4BAC-80ED-E4BDFFDCA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488" y="2426818"/>
            <a:ext cx="4890075" cy="3997637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43FF103-ADF9-4D78-BA61-F5B4FDE58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129856"/>
            <a:ext cx="5455917" cy="259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416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8D455F-92AA-43EC-9C9F-5C31B4D47BD0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5 Class LDA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539C26C4-6658-497D-9F1C-CFB297324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24" y="2426818"/>
            <a:ext cx="5242803" cy="3997637"/>
          </a:xfrm>
          <a:prstGeom prst="rect">
            <a:avLst/>
          </a:prstGeom>
        </p:spPr>
      </p:pic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DABF0F1-B601-42BF-8755-BFCA01150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170775"/>
            <a:ext cx="5455917" cy="250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2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56</Words>
  <Application>Microsoft Office PowerPoint</Application>
  <PresentationFormat>Widescreen</PresentationFormat>
  <Paragraphs>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Hayman</dc:creator>
  <cp:lastModifiedBy>Adam Hayman</cp:lastModifiedBy>
  <cp:revision>9</cp:revision>
  <dcterms:created xsi:type="dcterms:W3CDTF">2021-01-31T03:49:08Z</dcterms:created>
  <dcterms:modified xsi:type="dcterms:W3CDTF">2021-02-13T23:00:12Z</dcterms:modified>
</cp:coreProperties>
</file>

<file path=docProps/thumbnail.jpeg>
</file>